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2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" y="4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961B6A-7B81-4C24-8E38-34B74003B0E7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9AD2F-5232-4D43-9794-CF3727B675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248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FC0ECFCB-6021-519C-C5FF-46CD8CFDB6A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63" tIns="45382" rIns="90763" bIns="45382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A4130F2-DC3C-42A7-891E-C8FBB6E90704}" type="slidenum">
              <a:rPr kumimoji="0" lang="en-US" altLang="ja-JP"/>
              <a:pPr algn="r" eaLnBrk="1" hangingPunct="1"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15D93BD9-FAB0-A856-5C29-1486A5B579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68A77F6F-9B1F-FB63-E7A2-20EFDB354D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152927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56A016-6AFE-F6B7-3047-712D0E17D0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1A59883-B6CE-CE43-667F-65FAF1FA02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171473-F6E0-1838-34EC-06B617658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DE04-020F-43F8-A496-FB075EA81EF3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F3F8C2-8250-9E9D-C020-DA565F5C2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70CC67-69D3-CEBE-45C0-93329811C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17D7B-970C-4919-B8C4-773C5EAAA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826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94396B-1523-7265-EEDE-C633A25BD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1FF7A12-3873-503D-22D1-AE83DD4EFC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F8298E-A1CC-0F76-7506-5CD1DD82F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DE04-020F-43F8-A496-FB075EA81EF3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D91115-5B61-6B5B-112A-F82355D45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3F0170-11E8-F62F-20EC-7533D3D1F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17D7B-970C-4919-B8C4-773C5EAAA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7011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28845C5-F307-9C9A-C4B3-B7FE1C6C09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E9D63B1-8D50-7EAF-15FF-79078CC3C6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9EC3C7-4F21-FA04-9DF9-9C94D5700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DE04-020F-43F8-A496-FB075EA81EF3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C9023A-0791-35D0-BE21-C9D02D403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EF9C50B-A533-81AE-DCFD-239887C50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17D7B-970C-4919-B8C4-773C5EAAA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103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A45B84-EFD5-545E-AA44-F411B98AA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2A39373-C711-E76A-7C16-4F83139AA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9057E51-03E5-083B-F7EF-83B6BFD6B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DE04-020F-43F8-A496-FB075EA81EF3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EBADA0-2FA5-419A-0D50-69C6CD611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BA961D-CC63-58A9-C41C-1801288E9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17D7B-970C-4919-B8C4-773C5EAAA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468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45EA5A-AD53-7A29-EB11-1CA822D18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D707EF7-7E36-44D2-AEB4-4BFEF77624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F2E304-4235-E2E6-DABD-8115D155C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DE04-020F-43F8-A496-FB075EA81EF3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117A22-FB54-2BEB-1A91-25C7D070B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7522FCB-2409-A477-C3D8-70BC93F7C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17D7B-970C-4919-B8C4-773C5EAAA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326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9E4686-FEB6-279A-E082-4CFE8D099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23EC4DC-F726-4714-E127-F806749D08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F9D87CF-58FC-FA68-1652-FAF8A74393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0C38F16-E064-4C24-7E7D-7C2374516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DE04-020F-43F8-A496-FB075EA81EF3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08AF32F-D301-31E3-0009-F9989BBEB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327F830-5B8B-B3B2-AC88-AC48E6A8A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17D7B-970C-4919-B8C4-773C5EAAA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898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8A8EA0-A93A-D4A7-6F5B-48420E3A0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36092A2-DEB6-8563-801C-7EFA393161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F656FEE-48EB-4E15-9EBC-E7EDA8E57C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2B48CAF-760C-6AB2-9AF7-2E672621B4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ABF16F3-D487-0086-F9A5-5CD390DCA5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C30F01B-5415-6120-9851-E58F43D1C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DE04-020F-43F8-A496-FB075EA81EF3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93719E2-E1B0-C952-604B-A373F8B64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ECA1DF8-7B49-403C-E78A-50062B25C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17D7B-970C-4919-B8C4-773C5EAAA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3258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E38585-0FB3-E10F-3243-DD62C3040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D0CC29F-1974-AA29-9AA1-49DA53031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DE04-020F-43F8-A496-FB075EA81EF3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2C4A6DC-1339-07C4-007F-C652649A2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6D55A91-2057-E55E-0A8E-0C889B086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17D7B-970C-4919-B8C4-773C5EAAA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433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B9D2DE7-62A7-AF4C-3BD0-F50277153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DE04-020F-43F8-A496-FB075EA81EF3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015526D-386F-55AD-FE6F-F3A903404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703AB35-47AA-FF5C-EBE6-087335230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17D7B-970C-4919-B8C4-773C5EAAA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601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EB4EA9-25C9-AA02-2E2C-9B270C531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24C50E2-7261-7B5A-374E-9DF33D2554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CAF6370-3524-D50C-3BCF-8CB95B5FFB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C623CD6-8BA3-A307-9CF0-112C2AAD0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DE04-020F-43F8-A496-FB075EA81EF3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04253F9-81D7-64E1-0D17-3CD8458CC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EFA0448-D9EC-09FD-3A79-1A8F1DB9C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17D7B-970C-4919-B8C4-773C5EAAA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5233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0DD324-2573-CA50-7BDB-B6EF16669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4E271CC-B813-5EA4-0785-0858EE973B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66F5E9D-8047-C72B-D3D9-B73A6FD23F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2AC6DD2-CE89-0D82-95EB-B49207E08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DE04-020F-43F8-A496-FB075EA81EF3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B09FC0B-9C34-6201-F7F4-B1A660483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13887B9-6682-5F1C-185D-85087F8C7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17D7B-970C-4919-B8C4-773C5EAAA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3503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7288A49-ACB3-F325-4404-AF9C8FA0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0C4AFA1-D873-CD60-F4C5-8649234837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18C687-0094-23D7-A9EF-9CFEF9040F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8DE04-020F-43F8-A496-FB075EA81EF3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F80AB3-A969-7347-313F-779C268706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4EEB8B7-F018-7302-CCEC-5ABF67745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17D7B-970C-4919-B8C4-773C5EAAA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9238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>
            <a:extLst>
              <a:ext uri="{FF2B5EF4-FFF2-40B4-BE49-F238E27FC236}">
                <a16:creationId xmlns:a16="http://schemas.microsoft.com/office/drawing/2014/main" id="{5582CA39-4D8B-CD09-1E75-B048A6155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658" y="328613"/>
            <a:ext cx="11364685" cy="1938992"/>
          </a:xfrm>
          <a:prstGeom prst="rect">
            <a:avLst/>
          </a:prstGeom>
          <a:solidFill>
            <a:schemeClr val="bg2">
              <a:lumMod val="2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4600" b="1" dirty="0">
                <a:solidFill>
                  <a:schemeClr val="bg1"/>
                </a:solidFill>
                <a:latin typeface="+mn-ea"/>
              </a:rPr>
              <a:t>日本胆道閉鎖症研究会　</a:t>
            </a:r>
            <a:r>
              <a:rPr kumimoji="0" lang="en-US" altLang="ja-JP" sz="4600" b="1" dirty="0">
                <a:solidFill>
                  <a:schemeClr val="bg1"/>
                </a:solidFill>
                <a:latin typeface="+mn-ea"/>
              </a:rPr>
              <a:t>COI</a:t>
            </a:r>
            <a:r>
              <a:rPr kumimoji="0" lang="ja-JP" altLang="en-US" sz="4600" b="1" dirty="0">
                <a:solidFill>
                  <a:schemeClr val="bg1"/>
                </a:solidFill>
                <a:latin typeface="+mn-ea"/>
              </a:rPr>
              <a:t>の開示</a:t>
            </a:r>
            <a:br>
              <a:rPr kumimoji="0" lang="en-US" altLang="ja-JP" sz="4600" dirty="0">
                <a:solidFill>
                  <a:schemeClr val="bg1"/>
                </a:solidFill>
                <a:latin typeface="+mn-ea"/>
              </a:rPr>
            </a:br>
            <a:r>
              <a:rPr kumimoji="0" lang="ja-JP" altLang="en-US" sz="1600" dirty="0">
                <a:solidFill>
                  <a:schemeClr val="bg1"/>
                </a:solidFill>
                <a:latin typeface="+mn-ea"/>
              </a:rPr>
              <a:t>　</a:t>
            </a:r>
            <a:br>
              <a:rPr kumimoji="0" lang="en-US" altLang="ja-JP" sz="2400" i="1" dirty="0">
                <a:solidFill>
                  <a:srgbClr val="FFFF1F"/>
                </a:solidFill>
                <a:latin typeface="+mn-ea"/>
              </a:rPr>
            </a:br>
            <a:r>
              <a:rPr kumimoji="0" lang="ja-JP" altLang="en-US" sz="2400" dirty="0">
                <a:solidFill>
                  <a:schemeClr val="bg1"/>
                </a:solidFill>
                <a:latin typeface="+mn-ea"/>
              </a:rPr>
              <a:t>筆頭発表者名：東京一郎、京都次郎、大阪三郎、◎福岡史郎（◎代表者）</a:t>
            </a:r>
            <a:endParaRPr kumimoji="0" lang="en-US" altLang="ja-JP" sz="28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D4DBFF9-511C-8393-05FC-41C43EBCA637}"/>
              </a:ext>
            </a:extLst>
          </p:cNvPr>
          <p:cNvSpPr txBox="1"/>
          <p:nvPr/>
        </p:nvSpPr>
        <p:spPr>
          <a:xfrm>
            <a:off x="633884" y="3429000"/>
            <a:ext cx="109242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演題発表内容に関連し、発表者らに開示すべき</a:t>
            </a:r>
            <a:endParaRPr lang="en-US" altLang="ja-JP" sz="4000" b="1" dirty="0">
              <a:solidFill>
                <a:schemeClr val="bg2">
                  <a:lumMod val="25000"/>
                </a:schemeClr>
              </a:solidFill>
              <a:latin typeface="+mn-ea"/>
            </a:endParaRPr>
          </a:p>
          <a:p>
            <a:endParaRPr lang="en-US" altLang="ja-JP" sz="4000" b="1" dirty="0">
              <a:solidFill>
                <a:schemeClr val="bg2">
                  <a:lumMod val="25000"/>
                </a:schemeClr>
              </a:solidFill>
              <a:latin typeface="+mn-ea"/>
            </a:endParaRPr>
          </a:p>
          <a:p>
            <a:r>
              <a:rPr lang="en-US" altLang="ja-JP" sz="4000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COI</a:t>
            </a:r>
            <a:r>
              <a:rPr lang="ja-JP" altLang="en-US" sz="4000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関係にある企業などはありません</a:t>
            </a:r>
            <a:endParaRPr kumimoji="1" lang="ja-JP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031111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51</Words>
  <Application>Microsoft Office PowerPoint</Application>
  <PresentationFormat>ワイド画面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MACC-008</dc:creator>
  <cp:lastModifiedBy>MACC-004</cp:lastModifiedBy>
  <cp:revision>4</cp:revision>
  <dcterms:created xsi:type="dcterms:W3CDTF">2022-10-23T01:13:05Z</dcterms:created>
  <dcterms:modified xsi:type="dcterms:W3CDTF">2022-11-04T03:55:17Z</dcterms:modified>
</cp:coreProperties>
</file>