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61B6A-7B81-4C24-8E38-34B74003B0E7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9AD2F-5232-4D43-9794-CF3727B675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C0ECFCB-6021-519C-C5FF-46CD8CFDB6A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A4130F2-DC3C-42A7-891E-C8FBB6E90704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5D93BD9-FAB0-A856-5C29-1486A5B579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8A77F6F-9B1F-FB63-E7A2-20EFDB354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52927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56A016-6AFE-F6B7-3047-712D0E17D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1A59883-B6CE-CE43-667F-65FAF1FA0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171473-F6E0-1838-34EC-06B61765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F3F8C2-8250-9E9D-C020-DA565F5C2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70CC67-69D3-CEBE-45C0-93329811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82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94396B-1523-7265-EEDE-C633A25BD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FF7A12-3873-503D-22D1-AE83DD4EF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F8298E-A1CC-0F76-7506-5CD1DD82F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D91115-5B61-6B5B-112A-F82355D4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3F0170-11E8-F62F-20EC-7533D3D1F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01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28845C5-F307-9C9A-C4B3-B7FE1C6C0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9D63B1-8D50-7EAF-15FF-79078CC3C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9EC3C7-4F21-FA04-9DF9-9C94D5700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C9023A-0791-35D0-BE21-C9D02D403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F9C50B-A533-81AE-DCFD-239887C5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0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A45B84-EFD5-545E-AA44-F411B98AA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A39373-C711-E76A-7C16-4F83139AA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057E51-03E5-083B-F7EF-83B6BFD6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EBADA0-2FA5-419A-0D50-69C6CD611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A961D-CC63-58A9-C41C-1801288E9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6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45EA5A-AD53-7A29-EB11-1CA822D18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707EF7-7E36-44D2-AEB4-4BFEF7762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F2E304-4235-E2E6-DABD-8115D155C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117A22-FB54-2BEB-1A91-25C7D070B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522FCB-2409-A477-C3D8-70BC93F7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2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9E4686-FEB6-279A-E082-4CFE8D09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3EC4DC-F726-4714-E127-F806749D08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9D87CF-58FC-FA68-1652-FAF8A7439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C38F16-E064-4C24-7E7D-7C2374516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8AF32F-D301-31E3-0009-F9989BBEB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27F830-5B8B-B3B2-AC88-AC48E6A8A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89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8A8EA0-A93A-D4A7-6F5B-48420E3A0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6092A2-DEB6-8563-801C-7EFA39316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656FEE-48EB-4E15-9EBC-E7EDA8E57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2B48CAF-760C-6AB2-9AF7-2E672621B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BF16F3-D487-0086-F9A5-5CD390DCA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C30F01B-5415-6120-9851-E58F43D1C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93719E2-E1B0-C952-604B-A373F8B64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ECA1DF8-7B49-403C-E78A-50062B25C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25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E38585-0FB3-E10F-3243-DD62C304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D0CC29F-1974-AA29-9AA1-49DA53031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2C4A6DC-1339-07C4-007F-C652649A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6D55A91-2057-E55E-0A8E-0C889B08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43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B9D2DE7-62A7-AF4C-3BD0-F5027715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015526D-386F-55AD-FE6F-F3A90340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703AB35-47AA-FF5C-EBE6-087335230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0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EB4EA9-25C9-AA02-2E2C-9B270C531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4C50E2-7261-7B5A-374E-9DF33D255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AF6370-3524-D50C-3BCF-8CB95B5FF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623CD6-8BA3-A307-9CF0-112C2AAD0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4253F9-81D7-64E1-0D17-3CD8458CC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FA0448-D9EC-09FD-3A79-1A8F1DB9C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23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0DD324-2573-CA50-7BDB-B6EF16669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4E271CC-B813-5EA4-0785-0858EE973B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6F5E9D-8047-C72B-D3D9-B73A6FD23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AC6DD2-CE89-0D82-95EB-B49207E08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09FC0B-9C34-6201-F7F4-B1A660483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3887B9-6682-5F1C-185D-85087F8C7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50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7288A49-ACB3-F325-4404-AF9C8FA0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0C4AFA1-D873-CD60-F4C5-864923483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18C687-0094-23D7-A9EF-9CFEF9040F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F80AB3-A969-7347-313F-779C268706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EEB8B7-F018-7302-CCEC-5ABF67745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23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5582CA39-4D8B-CD09-1E75-B048A615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658" y="145738"/>
            <a:ext cx="11364685" cy="1938992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4600" b="1" dirty="0">
                <a:solidFill>
                  <a:schemeClr val="bg1"/>
                </a:solidFill>
                <a:latin typeface="+mn-ea"/>
              </a:rPr>
              <a:t>日本胆道閉鎖症研究会　</a:t>
            </a:r>
            <a:r>
              <a:rPr kumimoji="0" lang="en-US" altLang="ja-JP" sz="4600" b="1" dirty="0">
                <a:solidFill>
                  <a:schemeClr val="bg1"/>
                </a:solidFill>
                <a:latin typeface="+mn-ea"/>
              </a:rPr>
              <a:t>COI</a:t>
            </a:r>
            <a:r>
              <a:rPr kumimoji="0" lang="ja-JP" altLang="en-US" sz="4600" b="1" dirty="0">
                <a:solidFill>
                  <a:schemeClr val="bg1"/>
                </a:solidFill>
                <a:latin typeface="+mn-ea"/>
              </a:rPr>
              <a:t>の開示</a:t>
            </a:r>
            <a:br>
              <a:rPr kumimoji="0" lang="en-US" altLang="ja-JP" sz="4600" dirty="0">
                <a:solidFill>
                  <a:schemeClr val="bg1"/>
                </a:solidFill>
                <a:latin typeface="+mn-ea"/>
              </a:rPr>
            </a:br>
            <a:r>
              <a:rPr kumimoji="0" lang="ja-JP" altLang="en-US" sz="1600" dirty="0">
                <a:solidFill>
                  <a:schemeClr val="bg1"/>
                </a:solidFill>
                <a:latin typeface="+mn-ea"/>
              </a:rPr>
              <a:t>　</a:t>
            </a:r>
            <a:br>
              <a:rPr kumimoji="0" lang="en-US" altLang="ja-JP" sz="2400" i="1" dirty="0">
                <a:solidFill>
                  <a:srgbClr val="FFFF1F"/>
                </a:solidFill>
                <a:latin typeface="+mn-ea"/>
              </a:rPr>
            </a:br>
            <a:r>
              <a:rPr kumimoji="0" lang="ja-JP" altLang="en-US" sz="2400" dirty="0">
                <a:solidFill>
                  <a:schemeClr val="bg1"/>
                </a:solidFill>
                <a:latin typeface="+mn-ea"/>
              </a:rPr>
              <a:t>筆頭発表者名：東京一郎、京都次郎、大阪三郎、◎福岡史郎（◎代表者）</a:t>
            </a:r>
            <a:endParaRPr kumimoji="0" lang="en-US" altLang="ja-JP" sz="2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4DBFF9-511C-8393-05FC-41C43EBCA637}"/>
              </a:ext>
            </a:extLst>
          </p:cNvPr>
          <p:cNvSpPr txBox="1"/>
          <p:nvPr/>
        </p:nvSpPr>
        <p:spPr>
          <a:xfrm>
            <a:off x="0" y="2231967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演題発表内容に関連し、筆頭および共同発表者が開示すべき</a:t>
            </a:r>
            <a:r>
              <a:rPr lang="en-US" altLang="ja-JP" sz="20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COI</a:t>
            </a:r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関係にある企業などとして、</a:t>
            </a:r>
            <a:endParaRPr lang="en-US" altLang="ja-JP" sz="20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34B389-AFE6-929C-0B91-6B152D01ACD6}"/>
              </a:ext>
            </a:extLst>
          </p:cNvPr>
          <p:cNvSpPr txBox="1"/>
          <p:nvPr/>
        </p:nvSpPr>
        <p:spPr>
          <a:xfrm>
            <a:off x="413659" y="2865664"/>
            <a:ext cx="11364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①顧問：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②株保有・利益：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③特許使用料：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④講演料：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⑤原稿料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⑥受託研究・共同研究費：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⑦奨学寄附金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⑧寄附講座所属：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⑨贈答品などの報酬：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B08593-C975-37CA-2F4E-5C08B065C92C}"/>
              </a:ext>
            </a:extLst>
          </p:cNvPr>
          <p:cNvSpPr txBox="1"/>
          <p:nvPr/>
        </p:nvSpPr>
        <p:spPr>
          <a:xfrm>
            <a:off x="5594639" y="3422417"/>
            <a:ext cx="5318907" cy="1938992"/>
          </a:xfrm>
          <a:prstGeom prst="rect">
            <a:avLst/>
          </a:prstGeom>
          <a:noFill/>
          <a:ln w="127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（開示例）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発表者全員、過去３年間を一括して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講演料：</a:t>
            </a:r>
            <a:r>
              <a:rPr lang="en-US" altLang="ja-JP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A</a:t>
            </a: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製薬、</a:t>
            </a:r>
            <a:r>
              <a:rPr lang="en-US" altLang="ja-JP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B</a:t>
            </a: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製薬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原稿料：</a:t>
            </a:r>
            <a:r>
              <a:rPr lang="en-US" altLang="ja-JP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C</a:t>
            </a: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製薬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奨学寄附金：</a:t>
            </a:r>
            <a:r>
              <a:rPr lang="en-US" altLang="ja-JP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B</a:t>
            </a: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製薬、</a:t>
            </a:r>
            <a:r>
              <a:rPr lang="en-US" altLang="ja-JP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D</a:t>
            </a: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製薬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E71307B-F79A-0880-0C9B-FF362F795140}"/>
              </a:ext>
            </a:extLst>
          </p:cNvPr>
          <p:cNvSpPr txBox="1"/>
          <p:nvPr/>
        </p:nvSpPr>
        <p:spPr>
          <a:xfrm>
            <a:off x="3830980" y="6346653"/>
            <a:ext cx="5631427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↑開示すべき内容が過去</a:t>
            </a:r>
            <a:r>
              <a:rPr lang="en-US" altLang="ja-JP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3</a:t>
            </a:r>
            <a:r>
              <a:rPr lang="ja-JP" altLang="en-US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年間にある項目のみ記載</a:t>
            </a:r>
            <a:endParaRPr lang="en-US" altLang="ja-JP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4A25CAE5-F12F-9911-B268-A90A99FD3001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flipV="1">
            <a:off x="6646694" y="5361409"/>
            <a:ext cx="1607399" cy="9852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111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139</Words>
  <Application>Microsoft Office PowerPoint</Application>
  <PresentationFormat>ワイド画面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MACC-008</dc:creator>
  <cp:lastModifiedBy>MACC-004</cp:lastModifiedBy>
  <cp:revision>5</cp:revision>
  <dcterms:created xsi:type="dcterms:W3CDTF">2022-10-23T01:13:05Z</dcterms:created>
  <dcterms:modified xsi:type="dcterms:W3CDTF">2022-11-04T04:06:22Z</dcterms:modified>
</cp:coreProperties>
</file>